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</p:sldIdLst>
  <p:sldSz cx="17000538" cy="9563100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2988" y="15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5041" y="2970761"/>
            <a:ext cx="14450457" cy="20498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0081" y="5419092"/>
            <a:ext cx="11900377" cy="24439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6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30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95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06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825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590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355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120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1CD-2D9A-456E-BBD3-D1A75375746D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D06F-30D7-4640-86AA-08E2E27DC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22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1CD-2D9A-456E-BBD3-D1A75375746D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D06F-30D7-4640-86AA-08E2E27DC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26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325390" y="382971"/>
            <a:ext cx="3825121" cy="8159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0030" y="382971"/>
            <a:ext cx="11192021" cy="815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1CD-2D9A-456E-BBD3-D1A75375746D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D06F-30D7-4640-86AA-08E2E27DC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302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1CD-2D9A-456E-BBD3-D1A75375746D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D06F-30D7-4640-86AA-08E2E27DC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989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25" y="6145179"/>
            <a:ext cx="14450457" cy="1899338"/>
          </a:xfrm>
        </p:spPr>
        <p:txBody>
          <a:bodyPr anchor="t"/>
          <a:lstStyle>
            <a:lvl1pPr algn="l">
              <a:defRPr sz="6693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2925" y="4053253"/>
            <a:ext cx="14450457" cy="2091927"/>
          </a:xfrm>
        </p:spPr>
        <p:txBody>
          <a:bodyPr anchor="b"/>
          <a:lstStyle>
            <a:lvl1pPr marL="0" indent="0">
              <a:buNone/>
              <a:defRPr sz="3347">
                <a:solidFill>
                  <a:schemeClr val="tx1">
                    <a:tint val="75000"/>
                  </a:schemeClr>
                </a:solidFill>
              </a:defRPr>
            </a:lvl1pPr>
            <a:lvl2pPr marL="765029" indent="0">
              <a:buNone/>
              <a:defRPr sz="3012">
                <a:solidFill>
                  <a:schemeClr val="tx1">
                    <a:tint val="75000"/>
                  </a:schemeClr>
                </a:solidFill>
              </a:defRPr>
            </a:lvl2pPr>
            <a:lvl3pPr marL="1530058" indent="0">
              <a:buNone/>
              <a:defRPr sz="2677">
                <a:solidFill>
                  <a:schemeClr val="tx1">
                    <a:tint val="75000"/>
                  </a:schemeClr>
                </a:solidFill>
              </a:defRPr>
            </a:lvl3pPr>
            <a:lvl4pPr marL="2295087" indent="0">
              <a:buNone/>
              <a:defRPr sz="2343">
                <a:solidFill>
                  <a:schemeClr val="tx1">
                    <a:tint val="75000"/>
                  </a:schemeClr>
                </a:solidFill>
              </a:defRPr>
            </a:lvl4pPr>
            <a:lvl5pPr marL="3060115" indent="0">
              <a:buNone/>
              <a:defRPr sz="2343">
                <a:solidFill>
                  <a:schemeClr val="tx1">
                    <a:tint val="75000"/>
                  </a:schemeClr>
                </a:solidFill>
              </a:defRPr>
            </a:lvl5pPr>
            <a:lvl6pPr marL="3825144" indent="0">
              <a:buNone/>
              <a:defRPr sz="2343">
                <a:solidFill>
                  <a:schemeClr val="tx1">
                    <a:tint val="75000"/>
                  </a:schemeClr>
                </a:solidFill>
              </a:defRPr>
            </a:lvl6pPr>
            <a:lvl7pPr marL="4590173" indent="0">
              <a:buNone/>
              <a:defRPr sz="2343">
                <a:solidFill>
                  <a:schemeClr val="tx1">
                    <a:tint val="75000"/>
                  </a:schemeClr>
                </a:solidFill>
              </a:defRPr>
            </a:lvl7pPr>
            <a:lvl8pPr marL="5355202" indent="0">
              <a:buNone/>
              <a:defRPr sz="2343">
                <a:solidFill>
                  <a:schemeClr val="tx1">
                    <a:tint val="75000"/>
                  </a:schemeClr>
                </a:solidFill>
              </a:defRPr>
            </a:lvl8pPr>
            <a:lvl9pPr marL="6120231" indent="0">
              <a:buNone/>
              <a:defRPr sz="23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1CD-2D9A-456E-BBD3-D1A75375746D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D06F-30D7-4640-86AA-08E2E27DC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53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0029" y="2231392"/>
            <a:ext cx="7508571" cy="6311204"/>
          </a:xfrm>
        </p:spPr>
        <p:txBody>
          <a:bodyPr/>
          <a:lstStyle>
            <a:lvl1pPr>
              <a:defRPr sz="4685"/>
            </a:lvl1pPr>
            <a:lvl2pPr>
              <a:defRPr sz="4016"/>
            </a:lvl2pPr>
            <a:lvl3pPr>
              <a:defRPr sz="3347"/>
            </a:lvl3pPr>
            <a:lvl4pPr>
              <a:defRPr sz="3012"/>
            </a:lvl4pPr>
            <a:lvl5pPr>
              <a:defRPr sz="3012"/>
            </a:lvl5pPr>
            <a:lvl6pPr>
              <a:defRPr sz="3012"/>
            </a:lvl6pPr>
            <a:lvl7pPr>
              <a:defRPr sz="3012"/>
            </a:lvl7pPr>
            <a:lvl8pPr>
              <a:defRPr sz="3012"/>
            </a:lvl8pPr>
            <a:lvl9pPr>
              <a:defRPr sz="301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41942" y="2231392"/>
            <a:ext cx="7508571" cy="6311204"/>
          </a:xfrm>
        </p:spPr>
        <p:txBody>
          <a:bodyPr/>
          <a:lstStyle>
            <a:lvl1pPr>
              <a:defRPr sz="4685"/>
            </a:lvl1pPr>
            <a:lvl2pPr>
              <a:defRPr sz="4016"/>
            </a:lvl2pPr>
            <a:lvl3pPr>
              <a:defRPr sz="3347"/>
            </a:lvl3pPr>
            <a:lvl4pPr>
              <a:defRPr sz="3012"/>
            </a:lvl4pPr>
            <a:lvl5pPr>
              <a:defRPr sz="3012"/>
            </a:lvl5pPr>
            <a:lvl6pPr>
              <a:defRPr sz="3012"/>
            </a:lvl6pPr>
            <a:lvl7pPr>
              <a:defRPr sz="3012"/>
            </a:lvl7pPr>
            <a:lvl8pPr>
              <a:defRPr sz="3012"/>
            </a:lvl8pPr>
            <a:lvl9pPr>
              <a:defRPr sz="301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1CD-2D9A-456E-BBD3-D1A75375746D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D06F-30D7-4640-86AA-08E2E27DC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64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0027" y="2140632"/>
            <a:ext cx="7511524" cy="892113"/>
          </a:xfrm>
        </p:spPr>
        <p:txBody>
          <a:bodyPr anchor="b"/>
          <a:lstStyle>
            <a:lvl1pPr marL="0" indent="0">
              <a:buNone/>
              <a:defRPr sz="4016" b="1"/>
            </a:lvl1pPr>
            <a:lvl2pPr marL="765029" indent="0">
              <a:buNone/>
              <a:defRPr sz="3347" b="1"/>
            </a:lvl2pPr>
            <a:lvl3pPr marL="1530058" indent="0">
              <a:buNone/>
              <a:defRPr sz="3012" b="1"/>
            </a:lvl3pPr>
            <a:lvl4pPr marL="2295087" indent="0">
              <a:buNone/>
              <a:defRPr sz="2677" b="1"/>
            </a:lvl4pPr>
            <a:lvl5pPr marL="3060115" indent="0">
              <a:buNone/>
              <a:defRPr sz="2677" b="1"/>
            </a:lvl5pPr>
            <a:lvl6pPr marL="3825144" indent="0">
              <a:buNone/>
              <a:defRPr sz="2677" b="1"/>
            </a:lvl6pPr>
            <a:lvl7pPr marL="4590173" indent="0">
              <a:buNone/>
              <a:defRPr sz="2677" b="1"/>
            </a:lvl7pPr>
            <a:lvl8pPr marL="5355202" indent="0">
              <a:buNone/>
              <a:defRPr sz="2677" b="1"/>
            </a:lvl8pPr>
            <a:lvl9pPr marL="6120231" indent="0">
              <a:buNone/>
              <a:defRPr sz="267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0027" y="3032742"/>
            <a:ext cx="7511524" cy="5509852"/>
          </a:xfrm>
        </p:spPr>
        <p:txBody>
          <a:bodyPr/>
          <a:lstStyle>
            <a:lvl1pPr>
              <a:defRPr sz="4016"/>
            </a:lvl1pPr>
            <a:lvl2pPr>
              <a:defRPr sz="3347"/>
            </a:lvl2pPr>
            <a:lvl3pPr>
              <a:defRPr sz="3012"/>
            </a:lvl3pPr>
            <a:lvl4pPr>
              <a:defRPr sz="2677"/>
            </a:lvl4pPr>
            <a:lvl5pPr>
              <a:defRPr sz="2677"/>
            </a:lvl5pPr>
            <a:lvl6pPr>
              <a:defRPr sz="2677"/>
            </a:lvl6pPr>
            <a:lvl7pPr>
              <a:defRPr sz="2677"/>
            </a:lvl7pPr>
            <a:lvl8pPr>
              <a:defRPr sz="2677"/>
            </a:lvl8pPr>
            <a:lvl9pPr>
              <a:defRPr sz="26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36042" y="2140632"/>
            <a:ext cx="7514474" cy="892113"/>
          </a:xfrm>
        </p:spPr>
        <p:txBody>
          <a:bodyPr anchor="b"/>
          <a:lstStyle>
            <a:lvl1pPr marL="0" indent="0">
              <a:buNone/>
              <a:defRPr sz="4016" b="1"/>
            </a:lvl1pPr>
            <a:lvl2pPr marL="765029" indent="0">
              <a:buNone/>
              <a:defRPr sz="3347" b="1"/>
            </a:lvl2pPr>
            <a:lvl3pPr marL="1530058" indent="0">
              <a:buNone/>
              <a:defRPr sz="3012" b="1"/>
            </a:lvl3pPr>
            <a:lvl4pPr marL="2295087" indent="0">
              <a:buNone/>
              <a:defRPr sz="2677" b="1"/>
            </a:lvl4pPr>
            <a:lvl5pPr marL="3060115" indent="0">
              <a:buNone/>
              <a:defRPr sz="2677" b="1"/>
            </a:lvl5pPr>
            <a:lvl6pPr marL="3825144" indent="0">
              <a:buNone/>
              <a:defRPr sz="2677" b="1"/>
            </a:lvl6pPr>
            <a:lvl7pPr marL="4590173" indent="0">
              <a:buNone/>
              <a:defRPr sz="2677" b="1"/>
            </a:lvl7pPr>
            <a:lvl8pPr marL="5355202" indent="0">
              <a:buNone/>
              <a:defRPr sz="2677" b="1"/>
            </a:lvl8pPr>
            <a:lvl9pPr marL="6120231" indent="0">
              <a:buNone/>
              <a:defRPr sz="267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36042" y="3032742"/>
            <a:ext cx="7514474" cy="5509852"/>
          </a:xfrm>
        </p:spPr>
        <p:txBody>
          <a:bodyPr/>
          <a:lstStyle>
            <a:lvl1pPr>
              <a:defRPr sz="4016"/>
            </a:lvl1pPr>
            <a:lvl2pPr>
              <a:defRPr sz="3347"/>
            </a:lvl2pPr>
            <a:lvl3pPr>
              <a:defRPr sz="3012"/>
            </a:lvl3pPr>
            <a:lvl4pPr>
              <a:defRPr sz="2677"/>
            </a:lvl4pPr>
            <a:lvl5pPr>
              <a:defRPr sz="2677"/>
            </a:lvl5pPr>
            <a:lvl6pPr>
              <a:defRPr sz="2677"/>
            </a:lvl6pPr>
            <a:lvl7pPr>
              <a:defRPr sz="2677"/>
            </a:lvl7pPr>
            <a:lvl8pPr>
              <a:defRPr sz="2677"/>
            </a:lvl8pPr>
            <a:lvl9pPr>
              <a:defRPr sz="26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1CD-2D9A-456E-BBD3-D1A75375746D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D06F-30D7-4640-86AA-08E2E27DC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198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1CD-2D9A-456E-BBD3-D1A75375746D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D06F-30D7-4640-86AA-08E2E27DC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47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1CD-2D9A-456E-BBD3-D1A75375746D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D06F-30D7-4640-86AA-08E2E27DC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53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029" y="380753"/>
            <a:ext cx="5593059" cy="1620414"/>
          </a:xfrm>
        </p:spPr>
        <p:txBody>
          <a:bodyPr anchor="b"/>
          <a:lstStyle>
            <a:lvl1pPr algn="l">
              <a:defRPr sz="3347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6740" y="380757"/>
            <a:ext cx="9503772" cy="8161841"/>
          </a:xfrm>
        </p:spPr>
        <p:txBody>
          <a:bodyPr/>
          <a:lstStyle>
            <a:lvl1pPr>
              <a:defRPr sz="5355"/>
            </a:lvl1pPr>
            <a:lvl2pPr>
              <a:defRPr sz="4685"/>
            </a:lvl2pPr>
            <a:lvl3pPr>
              <a:defRPr sz="4016"/>
            </a:lvl3pPr>
            <a:lvl4pPr>
              <a:defRPr sz="3347"/>
            </a:lvl4pPr>
            <a:lvl5pPr>
              <a:defRPr sz="3347"/>
            </a:lvl5pPr>
            <a:lvl6pPr>
              <a:defRPr sz="3347"/>
            </a:lvl6pPr>
            <a:lvl7pPr>
              <a:defRPr sz="3347"/>
            </a:lvl7pPr>
            <a:lvl8pPr>
              <a:defRPr sz="3347"/>
            </a:lvl8pPr>
            <a:lvl9pPr>
              <a:defRPr sz="334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029" y="2001171"/>
            <a:ext cx="5593059" cy="6541427"/>
          </a:xfrm>
        </p:spPr>
        <p:txBody>
          <a:bodyPr/>
          <a:lstStyle>
            <a:lvl1pPr marL="0" indent="0">
              <a:buNone/>
              <a:defRPr sz="2343"/>
            </a:lvl1pPr>
            <a:lvl2pPr marL="765029" indent="0">
              <a:buNone/>
              <a:defRPr sz="2008"/>
            </a:lvl2pPr>
            <a:lvl3pPr marL="1530058" indent="0">
              <a:buNone/>
              <a:defRPr sz="1673"/>
            </a:lvl3pPr>
            <a:lvl4pPr marL="2295087" indent="0">
              <a:buNone/>
              <a:defRPr sz="1507"/>
            </a:lvl4pPr>
            <a:lvl5pPr marL="3060115" indent="0">
              <a:buNone/>
              <a:defRPr sz="1507"/>
            </a:lvl5pPr>
            <a:lvl6pPr marL="3825144" indent="0">
              <a:buNone/>
              <a:defRPr sz="1507"/>
            </a:lvl6pPr>
            <a:lvl7pPr marL="4590173" indent="0">
              <a:buNone/>
              <a:defRPr sz="1507"/>
            </a:lvl7pPr>
            <a:lvl8pPr marL="5355202" indent="0">
              <a:buNone/>
              <a:defRPr sz="1507"/>
            </a:lvl8pPr>
            <a:lvl9pPr marL="6120231" indent="0">
              <a:buNone/>
              <a:defRPr sz="150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1CD-2D9A-456E-BBD3-D1A75375746D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D06F-30D7-4640-86AA-08E2E27DC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549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2224" y="6694172"/>
            <a:ext cx="10200323" cy="790285"/>
          </a:xfrm>
        </p:spPr>
        <p:txBody>
          <a:bodyPr anchor="b"/>
          <a:lstStyle>
            <a:lvl1pPr algn="l">
              <a:defRPr sz="3347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32224" y="854481"/>
            <a:ext cx="10200323" cy="5737860"/>
          </a:xfrm>
        </p:spPr>
        <p:txBody>
          <a:bodyPr/>
          <a:lstStyle>
            <a:lvl1pPr marL="0" indent="0">
              <a:buNone/>
              <a:defRPr sz="5355"/>
            </a:lvl1pPr>
            <a:lvl2pPr marL="765029" indent="0">
              <a:buNone/>
              <a:defRPr sz="4685"/>
            </a:lvl2pPr>
            <a:lvl3pPr marL="1530058" indent="0">
              <a:buNone/>
              <a:defRPr sz="4016"/>
            </a:lvl3pPr>
            <a:lvl4pPr marL="2295087" indent="0">
              <a:buNone/>
              <a:defRPr sz="3347"/>
            </a:lvl4pPr>
            <a:lvl5pPr marL="3060115" indent="0">
              <a:buNone/>
              <a:defRPr sz="3347"/>
            </a:lvl5pPr>
            <a:lvl6pPr marL="3825144" indent="0">
              <a:buNone/>
              <a:defRPr sz="3347"/>
            </a:lvl6pPr>
            <a:lvl7pPr marL="4590173" indent="0">
              <a:buNone/>
              <a:defRPr sz="3347"/>
            </a:lvl7pPr>
            <a:lvl8pPr marL="5355202" indent="0">
              <a:buNone/>
              <a:defRPr sz="3347"/>
            </a:lvl8pPr>
            <a:lvl9pPr marL="6120231" indent="0">
              <a:buNone/>
              <a:defRPr sz="334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32224" y="7484457"/>
            <a:ext cx="10200323" cy="1122335"/>
          </a:xfrm>
        </p:spPr>
        <p:txBody>
          <a:bodyPr/>
          <a:lstStyle>
            <a:lvl1pPr marL="0" indent="0">
              <a:buNone/>
              <a:defRPr sz="2343"/>
            </a:lvl1pPr>
            <a:lvl2pPr marL="765029" indent="0">
              <a:buNone/>
              <a:defRPr sz="2008"/>
            </a:lvl2pPr>
            <a:lvl3pPr marL="1530058" indent="0">
              <a:buNone/>
              <a:defRPr sz="1673"/>
            </a:lvl3pPr>
            <a:lvl4pPr marL="2295087" indent="0">
              <a:buNone/>
              <a:defRPr sz="1507"/>
            </a:lvl4pPr>
            <a:lvl5pPr marL="3060115" indent="0">
              <a:buNone/>
              <a:defRPr sz="1507"/>
            </a:lvl5pPr>
            <a:lvl6pPr marL="3825144" indent="0">
              <a:buNone/>
              <a:defRPr sz="1507"/>
            </a:lvl6pPr>
            <a:lvl7pPr marL="4590173" indent="0">
              <a:buNone/>
              <a:defRPr sz="1507"/>
            </a:lvl7pPr>
            <a:lvl8pPr marL="5355202" indent="0">
              <a:buNone/>
              <a:defRPr sz="1507"/>
            </a:lvl8pPr>
            <a:lvl9pPr marL="6120231" indent="0">
              <a:buNone/>
              <a:defRPr sz="150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1CD-2D9A-456E-BBD3-D1A75375746D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D06F-30D7-4640-86AA-08E2E27DC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8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0027" y="382967"/>
            <a:ext cx="15300484" cy="1593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0027" y="2231392"/>
            <a:ext cx="15300484" cy="631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0030" y="8863581"/>
            <a:ext cx="3966793" cy="509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5B1CD-2D9A-456E-BBD3-D1A75375746D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08521" y="8863581"/>
            <a:ext cx="5383503" cy="509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183722" y="8863581"/>
            <a:ext cx="3966793" cy="509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4D06F-30D7-4640-86AA-08E2E27DC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683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30058" rtl="0" eaLnBrk="1" latinLnBrk="0" hangingPunct="1">
        <a:spcBef>
          <a:spcPct val="0"/>
        </a:spcBef>
        <a:buNone/>
        <a:defRPr sz="73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3772" indent="-573772" algn="l" defTabSz="1530058" rtl="0" eaLnBrk="1" latinLnBrk="0" hangingPunct="1">
        <a:spcBef>
          <a:spcPct val="20000"/>
        </a:spcBef>
        <a:buFont typeface="Arial" panose="020B0604020202020204" pitchFamily="34" charset="0"/>
        <a:buChar char="•"/>
        <a:defRPr sz="5355" kern="1200">
          <a:solidFill>
            <a:schemeClr val="tx1"/>
          </a:solidFill>
          <a:latin typeface="+mn-lt"/>
          <a:ea typeface="+mn-ea"/>
          <a:cs typeface="+mn-cs"/>
        </a:defRPr>
      </a:lvl1pPr>
      <a:lvl2pPr marL="1243172" indent="-478143" algn="l" defTabSz="1530058" rtl="0" eaLnBrk="1" latinLnBrk="0" hangingPunct="1">
        <a:spcBef>
          <a:spcPct val="20000"/>
        </a:spcBef>
        <a:buFont typeface="Arial" panose="020B0604020202020204" pitchFamily="34" charset="0"/>
        <a:buChar char="–"/>
        <a:defRPr sz="4685" kern="1200">
          <a:solidFill>
            <a:schemeClr val="tx1"/>
          </a:solidFill>
          <a:latin typeface="+mn-lt"/>
          <a:ea typeface="+mn-ea"/>
          <a:cs typeface="+mn-cs"/>
        </a:defRPr>
      </a:lvl2pPr>
      <a:lvl3pPr marL="1912572" indent="-382514" algn="l" defTabSz="1530058" rtl="0" eaLnBrk="1" latinLnBrk="0" hangingPunct="1">
        <a:spcBef>
          <a:spcPct val="20000"/>
        </a:spcBef>
        <a:buFont typeface="Arial" panose="020B0604020202020204" pitchFamily="34" charset="0"/>
        <a:buChar char="•"/>
        <a:defRPr sz="4016" kern="1200">
          <a:solidFill>
            <a:schemeClr val="tx1"/>
          </a:solidFill>
          <a:latin typeface="+mn-lt"/>
          <a:ea typeface="+mn-ea"/>
          <a:cs typeface="+mn-cs"/>
        </a:defRPr>
      </a:lvl3pPr>
      <a:lvl4pPr marL="2677601" indent="-382514" algn="l" defTabSz="1530058" rtl="0" eaLnBrk="1" latinLnBrk="0" hangingPunct="1">
        <a:spcBef>
          <a:spcPct val="20000"/>
        </a:spcBef>
        <a:buFont typeface="Arial" panose="020B0604020202020204" pitchFamily="34" charset="0"/>
        <a:buChar char="–"/>
        <a:defRPr sz="3347" kern="1200">
          <a:solidFill>
            <a:schemeClr val="tx1"/>
          </a:solidFill>
          <a:latin typeface="+mn-lt"/>
          <a:ea typeface="+mn-ea"/>
          <a:cs typeface="+mn-cs"/>
        </a:defRPr>
      </a:lvl4pPr>
      <a:lvl5pPr marL="3442630" indent="-382514" algn="l" defTabSz="1530058" rtl="0" eaLnBrk="1" latinLnBrk="0" hangingPunct="1">
        <a:spcBef>
          <a:spcPct val="20000"/>
        </a:spcBef>
        <a:buFont typeface="Arial" panose="020B0604020202020204" pitchFamily="34" charset="0"/>
        <a:buChar char="»"/>
        <a:defRPr sz="3347" kern="1200">
          <a:solidFill>
            <a:schemeClr val="tx1"/>
          </a:solidFill>
          <a:latin typeface="+mn-lt"/>
          <a:ea typeface="+mn-ea"/>
          <a:cs typeface="+mn-cs"/>
        </a:defRPr>
      </a:lvl5pPr>
      <a:lvl6pPr marL="4207659" indent="-382514" algn="l" defTabSz="1530058" rtl="0" eaLnBrk="1" latinLnBrk="0" hangingPunct="1">
        <a:spcBef>
          <a:spcPct val="20000"/>
        </a:spcBef>
        <a:buFont typeface="Arial" panose="020B0604020202020204" pitchFamily="34" charset="0"/>
        <a:buChar char="•"/>
        <a:defRPr sz="3347" kern="1200">
          <a:solidFill>
            <a:schemeClr val="tx1"/>
          </a:solidFill>
          <a:latin typeface="+mn-lt"/>
          <a:ea typeface="+mn-ea"/>
          <a:cs typeface="+mn-cs"/>
        </a:defRPr>
      </a:lvl6pPr>
      <a:lvl7pPr marL="4972688" indent="-382514" algn="l" defTabSz="1530058" rtl="0" eaLnBrk="1" latinLnBrk="0" hangingPunct="1">
        <a:spcBef>
          <a:spcPct val="20000"/>
        </a:spcBef>
        <a:buFont typeface="Arial" panose="020B0604020202020204" pitchFamily="34" charset="0"/>
        <a:buChar char="•"/>
        <a:defRPr sz="3347" kern="1200">
          <a:solidFill>
            <a:schemeClr val="tx1"/>
          </a:solidFill>
          <a:latin typeface="+mn-lt"/>
          <a:ea typeface="+mn-ea"/>
          <a:cs typeface="+mn-cs"/>
        </a:defRPr>
      </a:lvl7pPr>
      <a:lvl8pPr marL="5737717" indent="-382514" algn="l" defTabSz="1530058" rtl="0" eaLnBrk="1" latinLnBrk="0" hangingPunct="1">
        <a:spcBef>
          <a:spcPct val="20000"/>
        </a:spcBef>
        <a:buFont typeface="Arial" panose="020B0604020202020204" pitchFamily="34" charset="0"/>
        <a:buChar char="•"/>
        <a:defRPr sz="3347" kern="1200">
          <a:solidFill>
            <a:schemeClr val="tx1"/>
          </a:solidFill>
          <a:latin typeface="+mn-lt"/>
          <a:ea typeface="+mn-ea"/>
          <a:cs typeface="+mn-cs"/>
        </a:defRPr>
      </a:lvl8pPr>
      <a:lvl9pPr marL="6502745" indent="-382514" algn="l" defTabSz="1530058" rtl="0" eaLnBrk="1" latinLnBrk="0" hangingPunct="1">
        <a:spcBef>
          <a:spcPct val="20000"/>
        </a:spcBef>
        <a:buFont typeface="Arial" panose="020B0604020202020204" pitchFamily="34" charset="0"/>
        <a:buChar char="•"/>
        <a:defRPr sz="33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30058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1pPr>
      <a:lvl2pPr marL="765029" algn="l" defTabSz="1530058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2pPr>
      <a:lvl3pPr marL="1530058" algn="l" defTabSz="1530058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3pPr>
      <a:lvl4pPr marL="2295087" algn="l" defTabSz="1530058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4pPr>
      <a:lvl5pPr marL="3060115" algn="l" defTabSz="1530058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5pPr>
      <a:lvl6pPr marL="3825144" algn="l" defTabSz="1530058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6pPr>
      <a:lvl7pPr marL="4590173" algn="l" defTabSz="1530058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7pPr>
      <a:lvl8pPr marL="5355202" algn="l" defTabSz="1530058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8pPr>
      <a:lvl9pPr marL="6120231" algn="l" defTabSz="1530058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7000538" cy="9563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71054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7000538" cy="9563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232194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7000538" cy="9563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2478053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 Trussell</dc:creator>
  <cp:lastModifiedBy>Mark Bentley</cp:lastModifiedBy>
  <cp:revision>2</cp:revision>
  <dcterms:created xsi:type="dcterms:W3CDTF">2015-04-26T19:29:18Z</dcterms:created>
  <dcterms:modified xsi:type="dcterms:W3CDTF">2016-03-07T16:39:38Z</dcterms:modified>
</cp:coreProperties>
</file>